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5" r:id="rId2"/>
    <p:sldId id="291" r:id="rId3"/>
    <p:sldId id="292" r:id="rId4"/>
    <p:sldId id="293" r:id="rId5"/>
    <p:sldId id="294" r:id="rId6"/>
    <p:sldId id="29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C3B"/>
    <a:srgbClr val="0F121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FA004-EB5D-42C0-9616-87C613E0552E}" type="datetimeFigureOut">
              <a:rPr lang="en-SG" smtClean="0"/>
              <a:t>3/5/2023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6D974-32C6-4296-A265-4FAA8317550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6310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36" y="2107097"/>
            <a:ext cx="10526713" cy="138963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587" y="3784600"/>
            <a:ext cx="6400800" cy="3202283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3/5/2023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19EA64-3228-394B-BEAF-26F77543100F}"/>
              </a:ext>
            </a:extLst>
          </p:cNvPr>
          <p:cNvGrpSpPr/>
          <p:nvPr userDrawn="1"/>
        </p:nvGrpSpPr>
        <p:grpSpPr>
          <a:xfrm>
            <a:off x="2380783" y="294118"/>
            <a:ext cx="7384445" cy="1183518"/>
            <a:chOff x="2380783" y="294118"/>
            <a:chExt cx="7384445" cy="1183518"/>
          </a:xfrm>
        </p:grpSpPr>
        <p:pic>
          <p:nvPicPr>
            <p:cNvPr id="9" name="Picture 8" descr="A picture containing clock, drawing, light&#10;&#10;Description automatically generated">
              <a:extLst>
                <a:ext uri="{FF2B5EF4-FFF2-40B4-BE49-F238E27FC236}">
                  <a16:creationId xmlns:a16="http://schemas.microsoft.com/office/drawing/2014/main" id="{EBC8B79A-0ABC-AB49-7082-20FF832203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1222" y="506020"/>
              <a:ext cx="676218" cy="827045"/>
            </a:xfrm>
            <a:prstGeom prst="rect">
              <a:avLst/>
            </a:prstGeom>
          </p:spPr>
        </p:pic>
        <p:pic>
          <p:nvPicPr>
            <p:cNvPr id="10" name="Picture 9" descr="A picture containing table, sitting, computer, game&#10;&#10;Description automatically generated">
              <a:extLst>
                <a:ext uri="{FF2B5EF4-FFF2-40B4-BE49-F238E27FC236}">
                  <a16:creationId xmlns:a16="http://schemas.microsoft.com/office/drawing/2014/main" id="{10A75FF9-2EAD-0F93-6BA1-51FBF77942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0783" y="494857"/>
              <a:ext cx="1480271" cy="849371"/>
            </a:xfrm>
            <a:prstGeom prst="rect">
              <a:avLst/>
            </a:prstGeom>
          </p:spPr>
        </p:pic>
        <p:pic>
          <p:nvPicPr>
            <p:cNvPr id="11" name="Picture 10" descr="A picture containing dark, device&#10;&#10;Description automatically generated">
              <a:extLst>
                <a:ext uri="{FF2B5EF4-FFF2-40B4-BE49-F238E27FC236}">
                  <a16:creationId xmlns:a16="http://schemas.microsoft.com/office/drawing/2014/main" id="{E4ADA0F4-0420-C42E-DBD5-33AF7C5475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5901" y="294118"/>
              <a:ext cx="1299327" cy="118351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F29A0D8-A772-0D09-F5AE-AB568B4245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93550" y="432873"/>
              <a:ext cx="925696" cy="925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81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>
            <a:extLst>
              <a:ext uri="{FF2B5EF4-FFF2-40B4-BE49-F238E27FC236}">
                <a16:creationId xmlns:a16="http://schemas.microsoft.com/office/drawing/2014/main" id="{B4D0A25B-F706-41BF-9A85-0388FE70C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1" cap="all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3/5/2023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3701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>
            <a:extLst>
              <a:ext uri="{FF2B5EF4-FFF2-40B4-BE49-F238E27FC236}">
                <a16:creationId xmlns:a16="http://schemas.microsoft.com/office/drawing/2014/main" id="{9148E422-57ED-4613-B905-AF1130FDB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>
              <a:defRPr sz="26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3/5/2023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619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>
            <a:extLst>
              <a:ext uri="{FF2B5EF4-FFF2-40B4-BE49-F238E27FC236}">
                <a16:creationId xmlns:a16="http://schemas.microsoft.com/office/drawing/2014/main" id="{6F2E7833-24EE-4190-8C86-4382E4261B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3/5/2023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418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lestia-R1---OverlayContentHD.png">
            <a:extLst>
              <a:ext uri="{FF2B5EF4-FFF2-40B4-BE49-F238E27FC236}">
                <a16:creationId xmlns:a16="http://schemas.microsoft.com/office/drawing/2014/main" id="{2107D66A-EA03-4F7B-9F75-C96420BB3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1" y="2219325"/>
            <a:ext cx="4937655" cy="3615267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733" y="2219326"/>
            <a:ext cx="4934479" cy="361526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3/5/2023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617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EBCBD894-D2F3-4D36-8705-A5ACCBADE5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405" y="2333625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6" y="2985029"/>
            <a:ext cx="4937655" cy="3030538"/>
          </a:xfrm>
        </p:spPr>
        <p:txBody>
          <a:bodyPr anchor="t">
            <a:normAutofit/>
          </a:bodyPr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1391" y="238125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4620" y="2976562"/>
            <a:ext cx="4929188" cy="3030538"/>
          </a:xfrm>
        </p:spPr>
        <p:txBody>
          <a:bodyPr anchor="t">
            <a:normAutofit/>
          </a:bodyPr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3/5/2023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789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3/5/2023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 descr="Celestia-R1---OverlayContentHD.png">
            <a:extLst>
              <a:ext uri="{FF2B5EF4-FFF2-40B4-BE49-F238E27FC236}">
                <a16:creationId xmlns:a16="http://schemas.microsoft.com/office/drawing/2014/main" id="{F93ED29C-C013-49DC-A599-8C67CF6DCA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3/5/2023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  <p:pic>
        <p:nvPicPr>
          <p:cNvPr id="6" name="Picture 5" descr="Celestia-R1---OverlayContentHD.png">
            <a:extLst>
              <a:ext uri="{FF2B5EF4-FFF2-40B4-BE49-F238E27FC236}">
                <a16:creationId xmlns:a16="http://schemas.microsoft.com/office/drawing/2014/main" id="{FCDD0109-031B-4BD8-AD81-D052FEA73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5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lestia-R1---OverlayContentHD.png">
            <a:extLst>
              <a:ext uri="{FF2B5EF4-FFF2-40B4-BE49-F238E27FC236}">
                <a16:creationId xmlns:a16="http://schemas.microsoft.com/office/drawing/2014/main" id="{F8D3BC79-9336-4FAD-8605-584D144F3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937" y="1476375"/>
            <a:ext cx="3657600" cy="1371600"/>
          </a:xfrm>
        </p:spPr>
        <p:txBody>
          <a:bodyPr anchor="t" anchorCtr="0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533524"/>
            <a:ext cx="5943601" cy="4460875"/>
          </a:xfrm>
        </p:spPr>
        <p:txBody>
          <a:bodyPr anchor="t" anchorCtr="0">
            <a:normAutofit/>
          </a:bodyPr>
          <a:lstStyle>
            <a:lvl1pPr>
              <a:defRPr sz="26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6937" y="3000374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3/5/2023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78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lestia-R1---OverlayContentHD.png">
            <a:extLst>
              <a:ext uri="{FF2B5EF4-FFF2-40B4-BE49-F238E27FC236}">
                <a16:creationId xmlns:a16="http://schemas.microsoft.com/office/drawing/2014/main" id="{4F1246B0-8EE0-4F30-B786-8C900F550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9462" y="14097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3/5/2023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582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455207B-22D6-4357-BF57-6AE373BD613B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6D9801-29CB-0A5B-62DE-EFCC58607DD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200" cy="272702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4810320-9DBB-46C2-AF95-BB7078888618}"/>
              </a:ext>
            </a:extLst>
          </p:cNvPr>
          <p:cNvSpPr/>
          <p:nvPr userDrawn="1"/>
        </p:nvSpPr>
        <p:spPr>
          <a:xfrm>
            <a:off x="282000" y="304200"/>
            <a:ext cx="11628000" cy="624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2327" y="1207801"/>
            <a:ext cx="10912842" cy="9023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54" y="2121378"/>
            <a:ext cx="10933896" cy="38984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7CB1E3-4D5F-44C5-87D7-C6F42468478A}" type="datetimeFigureOut">
              <a:rPr lang="en-SG" smtClean="0"/>
              <a:t>3/5/2023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4150" y="5434290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2CB891-1FDC-4576-9244-F73A797D99EF}" type="slidenum">
              <a:rPr lang="en-SG" smtClean="0"/>
              <a:pPr/>
              <a:t>‹#›</a:t>
            </a:fld>
            <a:endParaRPr lang="en-SG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632921-11F3-D1EC-F820-461D8B069D5E}"/>
              </a:ext>
            </a:extLst>
          </p:cNvPr>
          <p:cNvGrpSpPr/>
          <p:nvPr userDrawn="1"/>
        </p:nvGrpSpPr>
        <p:grpSpPr>
          <a:xfrm>
            <a:off x="3455807" y="393451"/>
            <a:ext cx="4922880" cy="751606"/>
            <a:chOff x="3455807" y="393451"/>
            <a:chExt cx="4922880" cy="751606"/>
          </a:xfrm>
        </p:grpSpPr>
        <p:pic>
          <p:nvPicPr>
            <p:cNvPr id="9" name="Picture 8" descr="A picture containing clock, drawing, light&#10;&#10;Description automatically generated">
              <a:extLst>
                <a:ext uri="{FF2B5EF4-FFF2-40B4-BE49-F238E27FC236}">
                  <a16:creationId xmlns:a16="http://schemas.microsoft.com/office/drawing/2014/main" id="{3E2DBAAD-3781-A083-7045-6DC9C4D3E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4302" y="524992"/>
              <a:ext cx="427761" cy="524116"/>
            </a:xfrm>
            <a:prstGeom prst="rect">
              <a:avLst/>
            </a:prstGeom>
          </p:spPr>
        </p:pic>
        <p:pic>
          <p:nvPicPr>
            <p:cNvPr id="11" name="Picture 10" descr="A picture containing table, sitting, computer, game&#10;&#10;Description automatically generated">
              <a:extLst>
                <a:ext uri="{FF2B5EF4-FFF2-40B4-BE49-F238E27FC236}">
                  <a16:creationId xmlns:a16="http://schemas.microsoft.com/office/drawing/2014/main" id="{E10DE445-B61A-80B4-1FF1-B68C2F392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5807" y="517918"/>
              <a:ext cx="936386" cy="538264"/>
            </a:xfrm>
            <a:prstGeom prst="rect">
              <a:avLst/>
            </a:prstGeom>
          </p:spPr>
        </p:pic>
        <p:pic>
          <p:nvPicPr>
            <p:cNvPr id="12" name="Picture 11" descr="A picture containing dark, device&#10;&#10;Description automatically generated">
              <a:extLst>
                <a:ext uri="{FF2B5EF4-FFF2-40B4-BE49-F238E27FC236}">
                  <a16:creationId xmlns:a16="http://schemas.microsoft.com/office/drawing/2014/main" id="{763C15D9-A91E-BB40-5E7B-30B1EAC1D8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024" y="393451"/>
              <a:ext cx="823663" cy="75160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3B21D7-7C46-C279-2262-9E6D5790F0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4172" y="489160"/>
              <a:ext cx="561436" cy="561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41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cap="none" baseline="0">
          <a:ln w="3175" cmpd="sng">
            <a:noFill/>
          </a:ln>
          <a:solidFill>
            <a:schemeClr val="tx1">
              <a:lumMod val="95000"/>
              <a:lumOff val="5000"/>
            </a:schemeClr>
          </a:solidFill>
          <a:effectLst/>
          <a:latin typeface="Meiryo UI" panose="020B0604030504040204" pitchFamily="34" charset="-128"/>
          <a:ea typeface="Meiryo UI" panose="020B0604030504040204" pitchFamily="34" charset="-128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b="0" kern="1200" cap="none">
          <a:solidFill>
            <a:schemeClr val="tx1">
              <a:lumMod val="95000"/>
              <a:lumOff val="5000"/>
            </a:schemeClr>
          </a:solidFill>
          <a:effectLst/>
          <a:latin typeface="Meiryo" panose="020B0604030504040204" pitchFamily="34" charset="-128"/>
          <a:ea typeface="Meiryo" panose="020B0604030504040204" pitchFamily="34" charset="-128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>
              <a:lumMod val="95000"/>
              <a:lumOff val="5000"/>
            </a:schemeClr>
          </a:solidFill>
          <a:effectLst/>
          <a:latin typeface="Meiryo" panose="020B0604030504040204" pitchFamily="34" charset="-128"/>
          <a:ea typeface="Meiryo" panose="020B0604030504040204" pitchFamily="34" charset="-128"/>
          <a:cs typeface="Arial" panose="020B060402020202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>
              <a:lumMod val="95000"/>
              <a:lumOff val="5000"/>
            </a:schemeClr>
          </a:solidFill>
          <a:effectLst/>
          <a:latin typeface="Meiryo" panose="020B0604030504040204" pitchFamily="34" charset="-128"/>
          <a:ea typeface="Meiryo" panose="020B0604030504040204" pitchFamily="34" charset="-128"/>
          <a:cs typeface="Arial" panose="020B060402020202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>
              <a:lumMod val="95000"/>
              <a:lumOff val="5000"/>
            </a:schemeClr>
          </a:solidFill>
          <a:effectLst/>
          <a:latin typeface="Meiryo" panose="020B0604030504040204" pitchFamily="34" charset="-128"/>
          <a:ea typeface="Meiryo" panose="020B0604030504040204" pitchFamily="34" charset="-128"/>
          <a:cs typeface="Arial" panose="020B060402020202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>
              <a:lumMod val="95000"/>
              <a:lumOff val="5000"/>
            </a:schemeClr>
          </a:solidFill>
          <a:effectLst/>
          <a:latin typeface="Meiryo" panose="020B0604030504040204" pitchFamily="34" charset="-128"/>
          <a:ea typeface="Meiryo" panose="020B0604030504040204" pitchFamily="34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9A045-8D8B-48AE-8FBA-36B52357C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F8DBF-9753-42E6-AFDA-0C52090ED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4226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AE13-D351-4014-A230-69D2E562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Team</a:t>
            </a:r>
            <a:endParaRPr lang="en-S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4E67AD-2E56-4BEA-88C3-B005CCEA7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605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AE13-D351-4014-A230-69D2E562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SG" dirty="0"/>
              <a:t>A concise summary of the entire project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4E67AD-2E56-4BEA-88C3-B005CCEA7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5540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AE13-D351-4014-A230-69D2E562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SG" dirty="0"/>
              <a:t>How To </a:t>
            </a:r>
            <a:r>
              <a:rPr lang="en-SG"/>
              <a:t>… </a:t>
            </a:r>
            <a:r>
              <a:rPr lang="en-SG" sz="1600" b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SG" sz="1600" b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lang="en-SG" sz="1600" b="0" dirty="0">
                <a:solidFill>
                  <a:srgbClr val="FF0000"/>
                </a:solidFill>
                <a:latin typeface="Arial" panose="020B0604020202020204" pitchFamily="34" charset="0"/>
              </a:rPr>
              <a:t>Please complete the title for this section)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D0EDDF-7CEA-4D16-F2C7-24D9838A0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0924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AE13-D351-4014-A230-69D2E562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SG" dirty="0"/>
              <a:t>The Demo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4E67AD-2E56-4BEA-88C3-B005CCEA7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9505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AE13-D351-4014-A230-69D2E562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Applying Knowledge Gained to The Real World</a:t>
            </a:r>
            <a:endParaRPr lang="en-S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4E67AD-2E56-4BEA-88C3-B005CCEA7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102985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31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Meiryo</vt:lpstr>
      <vt:lpstr>Meiryo UI</vt:lpstr>
      <vt:lpstr>Arial</vt:lpstr>
      <vt:lpstr>Calibri</vt:lpstr>
      <vt:lpstr>Century Gothic</vt:lpstr>
      <vt:lpstr>Wingdings 3</vt:lpstr>
      <vt:lpstr>Slice</vt:lpstr>
      <vt:lpstr>PowerPoint Presentation</vt:lpstr>
      <vt:lpstr>My Team</vt:lpstr>
      <vt:lpstr>A concise summary of the entire project</vt:lpstr>
      <vt:lpstr>How To … ( Please complete the title for this section)</vt:lpstr>
      <vt:lpstr>The Demo</vt:lpstr>
      <vt:lpstr>Applying Knowledge Gained to The Real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 Jiayao</dc:creator>
  <cp:lastModifiedBy>Xinyu Han</cp:lastModifiedBy>
  <cp:revision>57</cp:revision>
  <cp:lastPrinted>2022-04-04T07:08:58Z</cp:lastPrinted>
  <dcterms:created xsi:type="dcterms:W3CDTF">2020-09-13T16:42:25Z</dcterms:created>
  <dcterms:modified xsi:type="dcterms:W3CDTF">2023-05-03T06:20:34Z</dcterms:modified>
</cp:coreProperties>
</file>